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8"/>
  </p:notesMasterIdLst>
  <p:handoutMasterIdLst>
    <p:handoutMasterId r:id="rId19"/>
  </p:handoutMasterIdLst>
  <p:sldIdLst>
    <p:sldId id="278" r:id="rId2"/>
    <p:sldId id="256" r:id="rId3"/>
    <p:sldId id="275" r:id="rId4"/>
    <p:sldId id="276" r:id="rId5"/>
    <p:sldId id="277" r:id="rId6"/>
    <p:sldId id="261" r:id="rId7"/>
    <p:sldId id="258" r:id="rId8"/>
    <p:sldId id="272" r:id="rId9"/>
    <p:sldId id="262" r:id="rId10"/>
    <p:sldId id="265" r:id="rId11"/>
    <p:sldId id="263" r:id="rId12"/>
    <p:sldId id="264" r:id="rId13"/>
    <p:sldId id="274" r:id="rId14"/>
    <p:sldId id="260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9"/>
    <p:restoredTop sz="96208"/>
  </p:normalViewPr>
  <p:slideViewPr>
    <p:cSldViewPr snapToGrid="0" snapToObjects="1">
      <p:cViewPr>
        <p:scale>
          <a:sx n="98" d="100"/>
          <a:sy n="98" d="100"/>
        </p:scale>
        <p:origin x="4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B4F9-66EB-894D-A2A0-A079F2D6BE24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D1387-5297-AC41-8A61-4C51AE633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FE712-A26B-0143-8ED7-35E624D38358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57D-B97D-4E4A-9504-254FF908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3210-21FF-9E48-A536-A55C9FEBCAF0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85BA-10E5-C04C-ACE9-3CA4DAA72F8A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7101-BCB3-7C41-A107-341B10BDC0AF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0B5B-C95D-4249-A038-515A68100F5C}" type="datetime1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7B83-CFBB-BE4E-A76D-191318929FF0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F76B-F152-1843-9D2B-E348D8E9FBB4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9A4D-CCB4-094E-BD1D-8298BD7A9D5F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91A0-D51A-BA4B-B1FC-20DE9FF15708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E9FDB-B916-B64C-BF65-648E61C7EDFF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44E7-0482-1445-97F0-E0E29EE17FA1}" type="datetime1">
              <a:rPr lang="en-US" smtClean="0"/>
              <a:t>6/28/20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850F-546E-214E-A03C-14F2E3350B2F}" type="datetime1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7BA6-0B14-BA49-B744-7242A34E907F}" type="datetime1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3CAB-96B0-0649-9E42-380A0CFD0413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A60665-BC5C-D842-B304-B48B533773A9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4CAAFD8-3FF8-6C4D-9FFD-2AA99C92CB72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c.com/larry-kim/10-most-popular-programming-languages-today.html" TargetMode="Externa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3559" y="2370569"/>
            <a:ext cx="10554574" cy="291704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1:00 </a:t>
            </a:r>
            <a:r>
              <a:rPr lang="mr-IN" sz="2400" dirty="0" smtClean="0"/>
              <a:t>–</a:t>
            </a:r>
            <a:r>
              <a:rPr lang="en-US" sz="2400" dirty="0" smtClean="0"/>
              <a:t> 1:40 class time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10 minutes break</a:t>
            </a:r>
          </a:p>
          <a:p>
            <a:r>
              <a:rPr lang="en-US" sz="2400" dirty="0" smtClean="0"/>
              <a:t>1:50 </a:t>
            </a:r>
            <a:r>
              <a:rPr lang="mr-IN" sz="2400" dirty="0" smtClean="0"/>
              <a:t>–</a:t>
            </a:r>
            <a:r>
              <a:rPr lang="en-US" sz="2400" dirty="0" smtClean="0"/>
              <a:t> 2:30 </a:t>
            </a:r>
            <a:r>
              <a:rPr lang="en-US" sz="2400" dirty="0"/>
              <a:t>class time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10 minutes break</a:t>
            </a:r>
          </a:p>
          <a:p>
            <a:r>
              <a:rPr lang="en-US" sz="2400" dirty="0" smtClean="0"/>
              <a:t>2:40 </a:t>
            </a:r>
            <a:r>
              <a:rPr lang="mr-IN" sz="2400" dirty="0" smtClean="0"/>
              <a:t>–</a:t>
            </a:r>
            <a:r>
              <a:rPr lang="en-US" sz="2400" dirty="0" smtClean="0"/>
              <a:t> 3:00 </a:t>
            </a:r>
            <a:r>
              <a:rPr lang="en-US" sz="2400" dirty="0"/>
              <a:t>class time</a:t>
            </a:r>
          </a:p>
        </p:txBody>
      </p:sp>
    </p:spTree>
    <p:extLst>
      <p:ext uri="{BB962C8B-B14F-4D97-AF65-F5344CB8AC3E}">
        <p14:creationId xmlns:p14="http://schemas.microsoft.com/office/powerpoint/2010/main" val="189445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79" y="34472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9550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3: </a:t>
            </a:r>
            <a:r>
              <a:rPr lang="en-US" b="1" dirty="0" smtClean="0">
                <a:solidFill>
                  <a:srgbClr val="FF0000"/>
                </a:solidFill>
              </a:rPr>
              <a:t>log 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10873947" y="1810492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667357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81" y="4026308"/>
            <a:ext cx="2928716" cy="2722864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7864992" y="6215240"/>
            <a:ext cx="722953" cy="38249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5935362" y="6406485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5935363" y="5088432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5935362" y="5512681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48" y="3371749"/>
            <a:ext cx="4481384" cy="319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1904651"/>
            <a:ext cx="12192000" cy="137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88" y="42683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877805" y="2232288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ame 26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11306432" y="1977261"/>
            <a:ext cx="885568" cy="246955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11</a:t>
            </a:fld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6985686" y="4119642"/>
            <a:ext cx="1219200" cy="402931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9146059" y="4119641"/>
            <a:ext cx="1357184" cy="402932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8140030" y="5696465"/>
            <a:ext cx="407773" cy="3613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34" y="393180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3602F78-0152-F449-A476-CB75C2431FAD}"/>
              </a:ext>
            </a:extLst>
          </p:cNvPr>
          <p:cNvSpPr/>
          <p:nvPr/>
        </p:nvSpPr>
        <p:spPr>
          <a:xfrm>
            <a:off x="3441651" y="4605200"/>
            <a:ext cx="5394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Congratulation!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2069833"/>
            <a:ext cx="12192000" cy="18291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143" y="3115967"/>
            <a:ext cx="2895343" cy="1206713"/>
          </a:xfrm>
        </p:spPr>
        <p:txBody>
          <a:bodyPr/>
          <a:lstStyle/>
          <a:p>
            <a:r>
              <a:rPr lang="en-US" dirty="0"/>
              <a:t>print("Hello world")</a:t>
            </a:r>
          </a:p>
          <a:p>
            <a:r>
              <a:rPr lang="en-US" dirty="0"/>
              <a:t>print("Congrats!")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8D3FDA-C481-6F4B-A287-6546D1116D53}"/>
              </a:ext>
            </a:extLst>
          </p:cNvPr>
          <p:cNvSpPr/>
          <p:nvPr/>
        </p:nvSpPr>
        <p:spPr>
          <a:xfrm>
            <a:off x="8940746" y="2021588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341" y="2375531"/>
            <a:ext cx="59829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surrounded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by either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single quotation marks, or double quotation marks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	Example: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	'hello</a:t>
            </a:r>
            <a:r>
              <a:rPr lang="en-US" dirty="0">
                <a:solidFill>
                  <a:srgbClr val="DC143C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or 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"hello"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print out (the value of a string) on screen.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38" y="532713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which one is NOT a string?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07346" y="576782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1) I am a string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7293" y="60925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143C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) “I am a string”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7293" y="641730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3) ‘I am a string’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6" y="3868227"/>
            <a:ext cx="1576075" cy="203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8" y="3868227"/>
            <a:ext cx="1920103" cy="192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Input() </a:t>
            </a:r>
            <a:r>
              <a:rPr lang="en-US" b="0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893" y="2923030"/>
            <a:ext cx="5217105" cy="3208358"/>
          </a:xfrm>
        </p:spPr>
        <p:txBody>
          <a:bodyPr>
            <a:normAutofit/>
          </a:bodyPr>
          <a:lstStyle/>
          <a:p>
            <a:r>
              <a:rPr lang="en-US" dirty="0"/>
              <a:t>name = input("What’s your name? \n")</a:t>
            </a:r>
          </a:p>
          <a:p>
            <a:r>
              <a:rPr lang="en-US" dirty="0"/>
              <a:t>print("Hello", name)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string4age </a:t>
            </a:r>
            <a:r>
              <a:rPr lang="en-US" dirty="0"/>
              <a:t>= input("How old are you? \n")</a:t>
            </a:r>
          </a:p>
          <a:p>
            <a:r>
              <a:rPr lang="en-US" dirty="0">
                <a:solidFill>
                  <a:srgbClr val="FF0000"/>
                </a:solidFill>
              </a:rPr>
              <a:t>age =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/>
              <a:t>print("Next year you will be", age + 1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109253" y="2023591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Input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()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is a function that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asks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the user for input.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3803961" y="3302183"/>
            <a:ext cx="2014152" cy="911764"/>
          </a:xfrm>
          <a:prstGeom prst="wedgeEllipseCallout">
            <a:avLst>
              <a:gd name="adj1" fmla="val -48595"/>
              <a:gd name="adj2" fmla="val 84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Superman</a:t>
            </a:r>
            <a:endParaRPr lang="en-US" dirty="0"/>
          </a:p>
        </p:txBody>
      </p:sp>
      <p:sp>
        <p:nvSpPr>
          <p:cNvPr id="15" name="Oval Callout 14"/>
          <p:cNvSpPr/>
          <p:nvPr/>
        </p:nvSpPr>
        <p:spPr>
          <a:xfrm>
            <a:off x="1295734" y="3129323"/>
            <a:ext cx="2205414" cy="911764"/>
          </a:xfrm>
          <a:prstGeom prst="wedgeEllipseCallout">
            <a:avLst>
              <a:gd name="adj1" fmla="val -48700"/>
              <a:gd name="adj2" fmla="val 90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</a:t>
            </a:r>
            <a:r>
              <a:rPr lang="en-US" smtClean="0"/>
              <a:t>your name?</a:t>
            </a:r>
            <a:endParaRPr lang="en-US" dirty="0"/>
          </a:p>
        </p:txBody>
      </p:sp>
      <p:sp>
        <p:nvSpPr>
          <p:cNvPr id="16" name="Oval Callout 15"/>
          <p:cNvSpPr/>
          <p:nvPr/>
        </p:nvSpPr>
        <p:spPr>
          <a:xfrm>
            <a:off x="1520884" y="5562321"/>
            <a:ext cx="2052766" cy="911764"/>
          </a:xfrm>
          <a:prstGeom prst="wedgeEllipseCallout">
            <a:avLst>
              <a:gd name="adj1" fmla="val -62537"/>
              <a:gd name="adj2" fmla="val -169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Hello, Superman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15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518475" y="4115653"/>
            <a:ext cx="4586960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x is 5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y is 3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print out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466" y="3413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explain Python code.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make the code more readable.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prevent execution when testing code.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945" y="2319766"/>
            <a:ext cx="5045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charset="0"/>
              </a:rPr>
              <a:t>Comments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start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with a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hash mark (#),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Python will ignore them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8475" y="3138111"/>
            <a:ext cx="4375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#This is a comment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1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Multi line Comments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847" y="2623579"/>
            <a:ext cx="4078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To 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add a multiline comment you could insert a </a:t>
            </a:r>
            <a:r>
              <a:rPr lang="en-US"/>
              <a:t>#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 for each line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847" y="4566885"/>
            <a:ext cx="4664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Or </a:t>
            </a:r>
            <a:r>
              <a:rPr lang="en-US" smtClean="0"/>
              <a:t>add </a:t>
            </a:r>
            <a:r>
              <a:rPr lang="en-US"/>
              <a:t>a multiline string (triple quotes) in your code, and place your comment inside </a:t>
            </a:r>
            <a:r>
              <a:rPr lang="en-US" smtClean="0"/>
              <a:t>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3618" y="4406861"/>
            <a:ext cx="3332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This is a comment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written in 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more than just one line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3618" y="2319766"/>
            <a:ext cx="374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onsolas" charset="0"/>
              </a:rPr>
              <a:t>#This is a comment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#written in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#more than just one line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97EA66B-2AAB-42B0-9F9D-38920D8D82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bigbrainacademy</a:t>
            </a:r>
            <a:r>
              <a:rPr lang="en-US" dirty="0"/>
              <a:t>/python4kids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674F6-73A9-0648-A682-1E6E87D1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94" y="1448627"/>
            <a:ext cx="10261602" cy="1720544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 smtClean="0">
                <a:solidFill>
                  <a:schemeClr val="tx1"/>
                </a:solidFill>
              </a:rPr>
              <a:t>Lecture 1: Python Basics</a:t>
            </a:r>
            <a:endParaRPr lang="en-US" sz="6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360EBE3-31BB-422F-AA87-FA3873DAE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06955" cy="9499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6890" y="3909445"/>
            <a:ext cx="587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bigbrainacademy</a:t>
            </a:r>
            <a:r>
              <a:rPr lang="en-US" dirty="0"/>
              <a:t>/python4kids</a:t>
            </a:r>
          </a:p>
        </p:txBody>
      </p:sp>
    </p:spTree>
    <p:extLst>
      <p:ext uri="{BB962C8B-B14F-4D97-AF65-F5344CB8AC3E}">
        <p14:creationId xmlns:p14="http://schemas.microsoft.com/office/powerpoint/2010/main" val="334106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403061"/>
            <a:ext cx="7025279" cy="3255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208" y="1895060"/>
            <a:ext cx="4823791" cy="4823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47874" y="5722510"/>
            <a:ext cx="30139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CPU: central processing unit</a:t>
            </a:r>
          </a:p>
          <a:p>
            <a:r>
              <a:rPr lang="en-US" sz="1600" dirty="0" smtClean="0">
                <a:solidFill>
                  <a:srgbClr val="222222"/>
                </a:solidFill>
                <a:latin typeface="arial" charset="0"/>
              </a:rPr>
              <a:t>Ram: Random-access memory</a:t>
            </a:r>
          </a:p>
          <a:p>
            <a:r>
              <a:rPr lang="en-US" sz="1600" dirty="0" smtClean="0"/>
              <a:t>HDD: hard </a:t>
            </a:r>
            <a:r>
              <a:rPr lang="en-US" sz="1600" dirty="0"/>
              <a:t>disk </a:t>
            </a:r>
            <a:r>
              <a:rPr lang="en-US" sz="1600" dirty="0" smtClean="0"/>
              <a:t>drives</a:t>
            </a:r>
          </a:p>
          <a:p>
            <a:r>
              <a:rPr lang="en-US" sz="1600" dirty="0" smtClean="0"/>
              <a:t>CD: </a:t>
            </a:r>
            <a:r>
              <a:rPr lang="en-US" sz="1600" dirty="0"/>
              <a:t>Compact Disc</a:t>
            </a:r>
          </a:p>
        </p:txBody>
      </p:sp>
    </p:spTree>
    <p:extLst>
      <p:ext uri="{BB962C8B-B14F-4D97-AF65-F5344CB8AC3E}">
        <p14:creationId xmlns:p14="http://schemas.microsoft.com/office/powerpoint/2010/main" val="17374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communicate with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2" y="2456599"/>
            <a:ext cx="2676646" cy="346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684" b="3652"/>
          <a:stretch/>
        </p:blipFill>
        <p:spPr>
          <a:xfrm>
            <a:off x="953478" y="2372139"/>
            <a:ext cx="3843810" cy="341906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458475" y="2067339"/>
            <a:ext cx="2637524" cy="1700385"/>
          </a:xfrm>
          <a:prstGeom prst="wedgeEllipseCallout">
            <a:avLst>
              <a:gd name="adj1" fmla="val -61195"/>
              <a:gd name="adj2" fmla="val 5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are you talking about</a:t>
            </a:r>
            <a:r>
              <a:rPr lang="en-US" smtClean="0"/>
              <a:t>? </a:t>
            </a:r>
          </a:p>
          <a:p>
            <a:pPr algn="ctr"/>
            <a:r>
              <a:rPr lang="en-US" dirty="0" smtClean="0"/>
              <a:t>I cannot understand.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6878216" y="2067339"/>
            <a:ext cx="2623784" cy="1154991"/>
          </a:xfrm>
          <a:prstGeom prst="wedgeEllipseCallout">
            <a:avLst>
              <a:gd name="adj1" fmla="val 64700"/>
              <a:gd name="adj2" fmla="val 85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Hi! Could you make a video game for 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communicate with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2" y="2456599"/>
            <a:ext cx="2676646" cy="346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684" b="3652"/>
          <a:stretch/>
        </p:blipFill>
        <p:spPr>
          <a:xfrm>
            <a:off x="953478" y="2372139"/>
            <a:ext cx="3843810" cy="341906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458475" y="2067339"/>
            <a:ext cx="2637524" cy="1700385"/>
          </a:xfrm>
          <a:prstGeom prst="wedgeEllipseCallout">
            <a:avLst>
              <a:gd name="adj1" fmla="val -61195"/>
              <a:gd name="adj2" fmla="val 5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speak “Python” language?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6878216" y="2067339"/>
            <a:ext cx="2623784" cy="1154991"/>
          </a:xfrm>
          <a:prstGeom prst="wedgeEllipseCallout">
            <a:avLst>
              <a:gd name="adj1" fmla="val 64700"/>
              <a:gd name="adj2" fmla="val 85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Sure! I am learning Python 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59" y="2370570"/>
            <a:ext cx="10554574" cy="19790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powerful, </a:t>
            </a:r>
            <a:r>
              <a:rPr lang="en-US" dirty="0" smtClean="0"/>
              <a:t>high-level </a:t>
            </a:r>
            <a:r>
              <a:rPr lang="en-US" b="1" dirty="0"/>
              <a:t>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easy </a:t>
            </a:r>
            <a:r>
              <a:rPr lang="en-US" dirty="0" smtClean="0"/>
              <a:t>(for kids) </a:t>
            </a:r>
            <a:r>
              <a:rPr lang="en-US" dirty="0"/>
              <a:t>to </a:t>
            </a:r>
            <a:r>
              <a:rPr lang="en-US" dirty="0" smtClean="0"/>
              <a:t>learn, </a:t>
            </a:r>
            <a:r>
              <a:rPr lang="en-US" dirty="0"/>
              <a:t>easy-to-read,</a:t>
            </a:r>
            <a:r>
              <a:rPr lang="en-US" dirty="0" smtClean="0"/>
              <a:t> without </a:t>
            </a:r>
            <a:r>
              <a:rPr lang="en-US" dirty="0"/>
              <a:t>a lot of </a:t>
            </a:r>
            <a:r>
              <a:rPr lang="en-US" dirty="0" smtClean="0"/>
              <a:t>experience.</a:t>
            </a:r>
          </a:p>
          <a:p>
            <a:r>
              <a:rPr lang="en-US" dirty="0" smtClean="0"/>
              <a:t>becoming </a:t>
            </a:r>
            <a:r>
              <a:rPr lang="en-US" dirty="0"/>
              <a:t>more and more </a:t>
            </a:r>
            <a:r>
              <a:rPr lang="en-US" dirty="0" smtClean="0"/>
              <a:t>popular.</a:t>
            </a:r>
          </a:p>
          <a:p>
            <a:r>
              <a:rPr lang="en-US" dirty="0" smtClean="0"/>
              <a:t>one </a:t>
            </a:r>
            <a:r>
              <a:rPr lang="en-US" dirty="0"/>
              <a:t>of t</a:t>
            </a:r>
            <a:r>
              <a:rPr lang="en-US" u="sng" dirty="0">
                <a:hlinkClick r:id="rId2"/>
              </a:rPr>
              <a:t>he top 10 programming </a:t>
            </a:r>
            <a:r>
              <a:rPr lang="en-US" u="sng" dirty="0" smtClean="0">
                <a:hlinkClick r:id="rId2"/>
              </a:rPr>
              <a:t>languages</a:t>
            </a:r>
            <a:r>
              <a:rPr lang="en-US" u="sng" dirty="0" smtClean="0"/>
              <a:t>.</a:t>
            </a:r>
          </a:p>
          <a:p>
            <a:r>
              <a:rPr lang="en-US" dirty="0"/>
              <a:t>provides real skills for the </a:t>
            </a:r>
            <a:r>
              <a:rPr lang="en-US" dirty="0" smtClean="0"/>
              <a:t>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</a:t>
            </a:r>
            <a:r>
              <a:rPr lang="en-US" b="1" dirty="0">
                <a:solidFill>
                  <a:srgbClr val="FF0000"/>
                </a:solidFill>
              </a:rPr>
              <a:t>instructions</a:t>
            </a:r>
            <a:r>
              <a:rPr lang="en-US" dirty="0"/>
              <a:t>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828" y="2828357"/>
            <a:ext cx="4745658" cy="35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you going to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06" y="2683615"/>
            <a:ext cx="11202303" cy="1978652"/>
          </a:xfrm>
        </p:spPr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to solve problems using code. </a:t>
            </a:r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ow to use </a:t>
            </a:r>
            <a:r>
              <a:rPr lang="en-US" dirty="0"/>
              <a:t>turtle to draw funny shapes </a:t>
            </a:r>
            <a:r>
              <a:rPr lang="en-US" dirty="0" smtClean="0"/>
              <a:t>on </a:t>
            </a:r>
            <a:r>
              <a:rPr lang="en-US" dirty="0"/>
              <a:t>the computer </a:t>
            </a:r>
            <a:r>
              <a:rPr lang="en-US" dirty="0" smtClean="0"/>
              <a:t>screen.</a:t>
            </a:r>
          </a:p>
          <a:p>
            <a:r>
              <a:rPr lang="en-US" dirty="0" smtClean="0"/>
              <a:t>how </a:t>
            </a:r>
            <a:r>
              <a:rPr lang="en-US" dirty="0"/>
              <a:t>to create simple games like </a:t>
            </a:r>
            <a:r>
              <a:rPr lang="en-US" dirty="0" smtClean="0"/>
              <a:t>Turtle race, Guess </a:t>
            </a:r>
            <a:r>
              <a:rPr lang="en-US" dirty="0"/>
              <a:t>a Number, </a:t>
            </a:r>
            <a:r>
              <a:rPr lang="en-US" dirty="0" smtClean="0"/>
              <a:t>Rock-Paper-Scissors</a:t>
            </a:r>
            <a:r>
              <a:rPr lang="en-US" dirty="0"/>
              <a:t>, and Pong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Many more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9002" y="2316682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You will learn</a:t>
            </a:r>
          </a:p>
        </p:txBody>
      </p:sp>
    </p:spTree>
    <p:extLst>
      <p:ext uri="{BB962C8B-B14F-4D97-AF65-F5344CB8AC3E}">
        <p14:creationId xmlns:p14="http://schemas.microsoft.com/office/powerpoint/2010/main" val="3881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3" y="486922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61" y="3954804"/>
            <a:ext cx="5103339" cy="29031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11232293" y="1810491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846530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6279" y="3963438"/>
            <a:ext cx="4063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Ask your parents for help if you don’t have an </a:t>
            </a:r>
            <a:r>
              <a:rPr lang="en-US" dirty="0">
                <a:solidFill>
                  <a:srgbClr val="FF0000"/>
                </a:solidFill>
              </a:rPr>
              <a:t>email 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Remember/write down </a:t>
            </a:r>
            <a:r>
              <a:rPr lang="en-US" dirty="0">
                <a:solidFill>
                  <a:srgbClr val="FF0000"/>
                </a:solidFill>
              </a:rPr>
              <a:t>username and password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9010</TotalTime>
  <Words>571</Words>
  <Application>Microsoft Macintosh PowerPoint</Application>
  <PresentationFormat>Widescreen</PresentationFormat>
  <Paragraphs>118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Calibri</vt:lpstr>
      <vt:lpstr>Century Gothic</vt:lpstr>
      <vt:lpstr>Consolas</vt:lpstr>
      <vt:lpstr>Mangal</vt:lpstr>
      <vt:lpstr>Verdana</vt:lpstr>
      <vt:lpstr>Wingdings</vt:lpstr>
      <vt:lpstr>Wingdings 2</vt:lpstr>
      <vt:lpstr>Arial</vt:lpstr>
      <vt:lpstr>Arial</vt:lpstr>
      <vt:lpstr>Quotable</vt:lpstr>
      <vt:lpstr>Schedule</vt:lpstr>
      <vt:lpstr>Lecture 1: Python Basics</vt:lpstr>
      <vt:lpstr>Computer</vt:lpstr>
      <vt:lpstr>How to communicate with computer</vt:lpstr>
      <vt:lpstr>How to communicate with computer</vt:lpstr>
      <vt:lpstr>What’s python?</vt:lpstr>
      <vt:lpstr>What is Programming?</vt:lpstr>
      <vt:lpstr>What are you going to learn?</vt:lpstr>
      <vt:lpstr>Set up an account on repl.it</vt:lpstr>
      <vt:lpstr>Set up an account on repl.it</vt:lpstr>
      <vt:lpstr>Run our code on repl.it</vt:lpstr>
      <vt:lpstr>Run our code on repl.it</vt:lpstr>
      <vt:lpstr>String</vt:lpstr>
      <vt:lpstr>Input() method</vt:lpstr>
      <vt:lpstr>Comments</vt:lpstr>
      <vt:lpstr>Multi line Comments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with python.turtle and pygame</dc:title>
  <dc:creator>Microsoft Office User</dc:creator>
  <cp:lastModifiedBy>Office</cp:lastModifiedBy>
  <cp:revision>75</cp:revision>
  <dcterms:created xsi:type="dcterms:W3CDTF">2020-05-15T20:12:13Z</dcterms:created>
  <dcterms:modified xsi:type="dcterms:W3CDTF">2020-06-29T19:47:30Z</dcterms:modified>
</cp:coreProperties>
</file>